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2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93477" y="1485129"/>
            <a:ext cx="5627716" cy="452431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ar-AE" dirty="0"/>
              <a:t>الاتفاق مع طلاب الورش الاخره لذهاب الى الصالة الرياضية وتقسيم الطلاب الى فريقين من ورش مختلفة للقيام بالنشاط التالي : </a:t>
            </a:r>
          </a:p>
          <a:p>
            <a:pPr algn="r" rtl="1">
              <a:lnSpc>
                <a:spcPct val="200000"/>
              </a:lnSpc>
            </a:pPr>
            <a:r>
              <a:rPr lang="ar-AE" dirty="0"/>
              <a:t>1- لعب كرة القدم </a:t>
            </a:r>
          </a:p>
          <a:p>
            <a:pPr algn="r" rtl="1">
              <a:lnSpc>
                <a:spcPct val="200000"/>
              </a:lnSpc>
            </a:pPr>
            <a:r>
              <a:rPr lang="ar-AE" dirty="0"/>
              <a:t>2- كرة السلة</a:t>
            </a:r>
          </a:p>
          <a:p>
            <a:pPr algn="r" rtl="1">
              <a:lnSpc>
                <a:spcPct val="200000"/>
              </a:lnSpc>
            </a:pPr>
            <a:r>
              <a:rPr lang="ar-AE" dirty="0"/>
              <a:t>3- سباق الجري </a:t>
            </a:r>
          </a:p>
          <a:p>
            <a:pPr algn="r" rtl="1">
              <a:lnSpc>
                <a:spcPct val="200000"/>
              </a:lnSpc>
            </a:pPr>
            <a:r>
              <a:rPr lang="ar-AE" dirty="0"/>
              <a:t>4- شد الحبل </a:t>
            </a:r>
          </a:p>
          <a:p>
            <a:pPr algn="r" rtl="1">
              <a:lnSpc>
                <a:spcPct val="200000"/>
              </a:lnSpc>
            </a:pPr>
            <a:r>
              <a:rPr lang="ar-AE" dirty="0"/>
              <a:t>ليتعلم الطالب مهارة الانخراط في العمل الجماعي و تعزيز روح المنافسة بين الطلاب</a:t>
            </a:r>
            <a:endParaRPr lang="en-US" dirty="0"/>
          </a:p>
        </p:txBody>
      </p:sp>
      <p:pic>
        <p:nvPicPr>
          <p:cNvPr id="1030" name="Picture 6" descr="الرياضة on Pinter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19" y="2165147"/>
            <a:ext cx="5372388" cy="3397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4540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56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16</cp:revision>
  <dcterms:created xsi:type="dcterms:W3CDTF">2023-06-12T08:18:13Z</dcterms:created>
  <dcterms:modified xsi:type="dcterms:W3CDTF">2023-09-13T06:03:07Z</dcterms:modified>
</cp:coreProperties>
</file>